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58" r:id="rId6"/>
    <p:sldId id="266" r:id="rId7"/>
    <p:sldId id="261" r:id="rId8"/>
    <p:sldId id="264" r:id="rId9"/>
    <p:sldId id="263" r:id="rId10"/>
    <p:sldId id="262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96" autoAdjust="0"/>
  </p:normalViewPr>
  <p:slideViewPr>
    <p:cSldViewPr>
      <p:cViewPr varScale="1">
        <p:scale>
          <a:sx n="66" d="100"/>
          <a:sy n="66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3F182-A219-499D-987B-EF0419D8E3C0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9C632-3BC3-497D-82C0-D5306ED253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80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9C632-3BC3-497D-82C0-D5306ED253A0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38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9B2-C834-4C96-83C2-7C33AF0A9ADE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722AABB5-7412-4093-AFBC-3783AF0C7DC8}" type="slidenum">
              <a:rPr lang="uk-UA" smtClean="0"/>
              <a:t>‹#›</a:t>
            </a:fld>
            <a:endParaRPr lang="uk-UA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9B2-C834-4C96-83C2-7C33AF0A9ADE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ABB5-7412-4093-AFBC-3783AF0C7D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9B2-C834-4C96-83C2-7C33AF0A9ADE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ABB5-7412-4093-AFBC-3783AF0C7D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9B2-C834-4C96-83C2-7C33AF0A9ADE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2AABB5-7412-4093-AFBC-3783AF0C7DC8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9B2-C834-4C96-83C2-7C33AF0A9ADE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2AABB5-7412-4093-AFBC-3783AF0C7DC8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9B2-C834-4C96-83C2-7C33AF0A9ADE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ABB5-7412-4093-AFBC-3783AF0C7DC8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9B2-C834-4C96-83C2-7C33AF0A9ADE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ABB5-7412-4093-AFBC-3783AF0C7DC8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9B2-C834-4C96-83C2-7C33AF0A9ADE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ABB5-7412-4093-AFBC-3783AF0C7D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9B2-C834-4C96-83C2-7C33AF0A9ADE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2AABB5-7412-4093-AFBC-3783AF0C7DC8}" type="slidenum">
              <a:rPr lang="uk-UA" smtClean="0"/>
              <a:t>‹#›</a:t>
            </a:fld>
            <a:endParaRPr lang="uk-U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2F39B2-C834-4C96-83C2-7C33AF0A9ADE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2AABB5-7412-4093-AFBC-3783AF0C7DC8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9B2-C834-4C96-83C2-7C33AF0A9ADE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ABB5-7412-4093-AFBC-3783AF0C7D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22AABB5-7412-4093-AFBC-3783AF0C7DC8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02F39B2-C834-4C96-83C2-7C33AF0A9ADE}" type="datetimeFigureOut">
              <a:rPr lang="uk-UA" smtClean="0"/>
              <a:t>19.12.2013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052736"/>
            <a:ext cx="77508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Додавання і віднімання </a:t>
            </a:r>
          </a:p>
          <a:p>
            <a:pPr algn="ctr"/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чисел 1,2,3,4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img1.liveinternet.ru/images/attach/c/2/66/143/66143502_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9" y="2996952"/>
            <a:ext cx="5220072" cy="332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einford\Desktop\photo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48"/>
          <a:stretch/>
        </p:blipFill>
        <p:spPr bwMode="auto">
          <a:xfrm>
            <a:off x="3221745" y="2204864"/>
            <a:ext cx="5922255" cy="33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28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img-fotki.yandex.ru/get/5638/131624064.34e/0_a0faf_41b9af95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90" y="0"/>
            <a:ext cx="5746485" cy="678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lenagold.narod.ru/fon/clipart/e/elka/elky1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32" y="-147416"/>
            <a:ext cx="6298612" cy="701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g0.liveinternet.ru/images/attach/c/2/65/989/65989760_1288508331_6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716" y="2988670"/>
            <a:ext cx="1365709" cy="16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g1.liveinternet.ru/images/attach/c/2/65/989/65989754_1288508301_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86" y="2201464"/>
            <a:ext cx="1307822" cy="15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g0.liveinternet.ru/images/attach/c/2/65/989/65989752_1288508279_6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10" y="1769416"/>
            <a:ext cx="1247463" cy="144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g1.liveinternet.ru/images/attach/c/2/65/989/65989762_1288508348_6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59" y="3569616"/>
            <a:ext cx="1312425" cy="158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-fotki.yandex.ru/get/5412/136487634.29/0_6e257_bdc84828_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85" y="3692623"/>
            <a:ext cx="1636046" cy="16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nnadesing.ucoz.ru/13390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72" y="4620049"/>
            <a:ext cx="1169490" cy="156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nnadesing.ucoz.ru/13390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60" y="250342"/>
            <a:ext cx="1187549" cy="15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annadesing.ucoz.ru/13390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594" y="4937768"/>
            <a:ext cx="1152074" cy="154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67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4423/102699435.4b3/0_77ccf_d81d53b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78" y="1758041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183450" y="260647"/>
            <a:ext cx="5116741" cy="5879764"/>
            <a:chOff x="1183450" y="260647"/>
            <a:chExt cx="5116741" cy="5879764"/>
          </a:xfrm>
        </p:grpSpPr>
        <p:pic>
          <p:nvPicPr>
            <p:cNvPr id="2052" name="Picture 4" descr="http://i99.mindmix.ru/s50.radikal.ru/i129/0812/84/e5f0a948d92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450" y="260647"/>
              <a:ext cx="5116741" cy="5879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555776" y="2276872"/>
              <a:ext cx="2520280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uk-UA" sz="2800" dirty="0" smtClean="0"/>
                <a:t>Які арифметичні дії ви знаєте?</a:t>
              </a:r>
              <a:endParaRPr lang="uk-UA" sz="28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183449" y="226427"/>
            <a:ext cx="5116741" cy="5879764"/>
            <a:chOff x="1183450" y="260647"/>
            <a:chExt cx="5116741" cy="5879764"/>
          </a:xfrm>
        </p:grpSpPr>
        <p:pic>
          <p:nvPicPr>
            <p:cNvPr id="8" name="Picture 4" descr="http://i99.mindmix.ru/s50.radikal.ru/i129/0812/84/e5f0a948d92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450" y="260647"/>
              <a:ext cx="5116741" cy="5879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2555776" y="2010397"/>
              <a:ext cx="2520280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uk-UA" sz="2800" dirty="0" smtClean="0"/>
                <a:t>Яку арифметичну дію треба виконати між числами, щоб їх стало більше?</a:t>
              </a:r>
              <a:endParaRPr lang="uk-UA" sz="28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207764" y="-99609"/>
            <a:ext cx="5116741" cy="5879764"/>
            <a:chOff x="1183450" y="260647"/>
            <a:chExt cx="5116741" cy="5879764"/>
          </a:xfrm>
        </p:grpSpPr>
        <p:pic>
          <p:nvPicPr>
            <p:cNvPr id="11" name="Picture 4" descr="http://i99.mindmix.ru/s50.radikal.ru/i129/0812/84/e5f0a948d92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450" y="260647"/>
              <a:ext cx="5116741" cy="5879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2555776" y="2010397"/>
              <a:ext cx="2520280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uk-UA" sz="2800" dirty="0" smtClean="0"/>
                <a:t>Яку арифметичну дію треба виконати між числами, щоб їх стало менше?</a:t>
              </a:r>
              <a:endParaRPr lang="uk-UA" sz="28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207764" y="-89584"/>
            <a:ext cx="5116741" cy="5879764"/>
            <a:chOff x="1183450" y="260647"/>
            <a:chExt cx="5116741" cy="5879764"/>
          </a:xfrm>
        </p:grpSpPr>
        <p:pic>
          <p:nvPicPr>
            <p:cNvPr id="14" name="Picture 4" descr="http://i99.mindmix.ru/s50.radikal.ru/i129/0812/84/e5f0a948d92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450" y="260647"/>
              <a:ext cx="5116741" cy="5879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555776" y="2010397"/>
              <a:ext cx="2520280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uk-UA" sz="2800" dirty="0" smtClean="0"/>
                <a:t>Як називаються числа при додаванні?</a:t>
              </a:r>
              <a:endParaRPr lang="uk-UA" sz="28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207763" y="201086"/>
            <a:ext cx="5116741" cy="5879764"/>
            <a:chOff x="1183450" y="260647"/>
            <a:chExt cx="5116741" cy="5879764"/>
          </a:xfrm>
        </p:grpSpPr>
        <p:pic>
          <p:nvPicPr>
            <p:cNvPr id="17" name="Picture 4" descr="http://i99.mindmix.ru/s50.radikal.ru/i129/0812/84/e5f0a948d92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450" y="260647"/>
              <a:ext cx="5116741" cy="5879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2555776" y="2010397"/>
              <a:ext cx="2520280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uk-UA" sz="2800" dirty="0" smtClean="0"/>
                <a:t>Як називаються числа при відніманні?</a:t>
              </a:r>
              <a:endParaRPr lang="uk-UA" sz="28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00050" y="166765"/>
            <a:ext cx="5116741" cy="5879764"/>
            <a:chOff x="1183450" y="260647"/>
            <a:chExt cx="5116741" cy="5879764"/>
          </a:xfrm>
        </p:grpSpPr>
        <p:pic>
          <p:nvPicPr>
            <p:cNvPr id="20" name="Picture 4" descr="http://i99.mindmix.ru/s50.radikal.ru/i129/0812/84/e5f0a948d92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450" y="260647"/>
              <a:ext cx="5116741" cy="5879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2395160" y="2010397"/>
              <a:ext cx="2680896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uk-UA" sz="2800" dirty="0" smtClean="0"/>
                <a:t>Як називається результат арифметичної дії додавання?</a:t>
              </a:r>
              <a:endParaRPr lang="uk-UA" sz="28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301040" y="8565"/>
            <a:ext cx="5116741" cy="5879764"/>
            <a:chOff x="1248894" y="260647"/>
            <a:chExt cx="5116741" cy="5879764"/>
          </a:xfrm>
        </p:grpSpPr>
        <p:pic>
          <p:nvPicPr>
            <p:cNvPr id="23" name="Picture 4" descr="http://i99.mindmix.ru/s50.radikal.ru/i129/0812/84/e5f0a948d92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94" y="260647"/>
              <a:ext cx="5116741" cy="5879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2314501" y="2010397"/>
              <a:ext cx="2761555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uk-UA" sz="2800" dirty="0" smtClean="0"/>
                <a:t>Як називається результат арифметичної дії віднімання?</a:t>
              </a:r>
              <a:endParaRPr lang="uk-UA" sz="28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355953" y="262330"/>
            <a:ext cx="5116741" cy="5879764"/>
            <a:chOff x="1183450" y="260647"/>
            <a:chExt cx="5116741" cy="5879764"/>
          </a:xfrm>
        </p:grpSpPr>
        <p:pic>
          <p:nvPicPr>
            <p:cNvPr id="26" name="Picture 4" descr="http://i99.mindmix.ru/s50.radikal.ru/i129/0812/84/e5f0a948d92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450" y="260647"/>
              <a:ext cx="5116741" cy="5879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2267743" y="2010397"/>
              <a:ext cx="2948154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uk-UA" sz="2800" dirty="0" smtClean="0"/>
                <a:t>З якою арифметичною дією </a:t>
              </a:r>
              <a:r>
                <a:rPr lang="uk-UA" sz="2800" dirty="0" err="1" smtClean="0"/>
                <a:t>пов</a:t>
              </a:r>
              <a:r>
                <a:rPr lang="en-US" sz="2800" dirty="0" smtClean="0"/>
                <a:t>’</a:t>
              </a:r>
              <a:r>
                <a:rPr lang="uk-UA" sz="2800" dirty="0" err="1" smtClean="0"/>
                <a:t>язана</a:t>
              </a:r>
              <a:r>
                <a:rPr lang="uk-UA" sz="2800" dirty="0" smtClean="0"/>
                <a:t> дія додавання?</a:t>
              </a:r>
              <a:endParaRPr lang="uk-UA" sz="28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430049" y="166765"/>
            <a:ext cx="5116741" cy="5879764"/>
            <a:chOff x="1183450" y="260647"/>
            <a:chExt cx="5116741" cy="5879764"/>
          </a:xfrm>
        </p:grpSpPr>
        <p:pic>
          <p:nvPicPr>
            <p:cNvPr id="29" name="Picture 4" descr="http://i99.mindmix.ru/s50.radikal.ru/i129/0812/84/e5f0a948d92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450" y="260647"/>
              <a:ext cx="5116741" cy="5879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2555776" y="2010397"/>
              <a:ext cx="2520280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uk-UA" sz="2800" dirty="0" smtClean="0"/>
                <a:t>Чи може значення суми дорівнювати одному з доданків?</a:t>
              </a:r>
              <a:endParaRPr lang="uk-UA" sz="28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355954" y="122440"/>
            <a:ext cx="5116741" cy="5879764"/>
            <a:chOff x="1183450" y="260647"/>
            <a:chExt cx="5116741" cy="5879764"/>
          </a:xfrm>
        </p:grpSpPr>
        <p:pic>
          <p:nvPicPr>
            <p:cNvPr id="32" name="Picture 4" descr="http://i99.mindmix.ru/s50.radikal.ru/i129/0812/84/e5f0a948d92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450" y="260647"/>
              <a:ext cx="5116741" cy="5879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2555776" y="2010397"/>
              <a:ext cx="2520280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uk-UA" sz="2800" dirty="0" smtClean="0"/>
                <a:t>Як одержати перший доданок?</a:t>
              </a:r>
              <a:endParaRPr lang="uk-UA" sz="28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581359" y="277528"/>
            <a:ext cx="5116741" cy="5879764"/>
            <a:chOff x="1183450" y="260647"/>
            <a:chExt cx="5116741" cy="5879764"/>
          </a:xfrm>
        </p:grpSpPr>
        <p:pic>
          <p:nvPicPr>
            <p:cNvPr id="35" name="Picture 4" descr="http://i99.mindmix.ru/s50.radikal.ru/i129/0812/84/e5f0a948d92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450" y="260647"/>
              <a:ext cx="5116741" cy="5879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2555776" y="2010397"/>
              <a:ext cx="2520280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uk-UA" sz="2800" dirty="0" smtClean="0"/>
                <a:t>Яке число при відніманні зазвичай найбільше?</a:t>
              </a:r>
              <a:endParaRPr lang="uk-UA" sz="2800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547664" y="0"/>
            <a:ext cx="5116741" cy="5879764"/>
            <a:chOff x="1183450" y="260647"/>
            <a:chExt cx="5116741" cy="5879764"/>
          </a:xfrm>
        </p:grpSpPr>
        <p:pic>
          <p:nvPicPr>
            <p:cNvPr id="38" name="Picture 4" descr="http://i99.mindmix.ru/s50.radikal.ru/i129/0812/84/e5f0a948d92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450" y="260647"/>
              <a:ext cx="5116741" cy="5879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2191562" y="2010396"/>
              <a:ext cx="2884494" cy="196087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uk-UA" sz="2800" dirty="0" smtClean="0"/>
                <a:t>Чи може значення різниці дорівнювати зменшуваному?</a:t>
              </a:r>
              <a:endParaRPr lang="uk-UA" sz="280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281859" y="226427"/>
            <a:ext cx="5116741" cy="5879764"/>
            <a:chOff x="1183450" y="260647"/>
            <a:chExt cx="5116741" cy="5879764"/>
          </a:xfrm>
        </p:grpSpPr>
        <p:pic>
          <p:nvPicPr>
            <p:cNvPr id="41" name="Picture 4" descr="http://i99.mindmix.ru/s50.radikal.ru/i129/0812/84/e5f0a948d92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450" y="260647"/>
              <a:ext cx="5116741" cy="5879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Прямоугольник 41"/>
            <p:cNvSpPr/>
            <p:nvPr/>
          </p:nvSpPr>
          <p:spPr>
            <a:xfrm>
              <a:off x="2555776" y="2010397"/>
              <a:ext cx="2520280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uk-UA" sz="2800" dirty="0" smtClean="0"/>
                <a:t>Чи може значення різниці дорівнювати нулю?</a:t>
              </a:r>
              <a:endParaRPr lang="uk-UA" sz="2800" dirty="0"/>
            </a:p>
          </p:txBody>
        </p:sp>
      </p:grpSp>
      <p:pic>
        <p:nvPicPr>
          <p:cNvPr id="2054" name="Picture 6" descr="http://img1.liveinternet.ru/images/attach/c/2/65/989/65989754_1288508301_6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907" y="31647"/>
            <a:ext cx="1307822" cy="15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3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54745"/>
            <a:ext cx="74655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Каліграфічна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хвилинка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7290" y="577911"/>
            <a:ext cx="134844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itchFamily="2" charset="0"/>
              </a:rPr>
              <a:t>6</a:t>
            </a:r>
            <a:endParaRPr lang="ru-RU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321770"/>
            <a:ext cx="1676944" cy="1668958"/>
          </a:xfrm>
          <a:prstGeom prst="rect">
            <a:avLst/>
          </a:prstGeom>
          <a:noFill/>
          <a:ln w="635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22" name="Picture 2" descr="http://www.coollady.ru/pic/0001/015/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723" y="301437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0.liveinternet.ru/images/attach/c/2/65/989/65989760_1288508331_6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907" y="1382991"/>
            <a:ext cx="1365709" cy="16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g1.liveinternet.ru/images/attach/c/2/65/989/65989754_1288508301_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907" y="31647"/>
            <a:ext cx="1307822" cy="15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70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Математичний диктант</a:t>
            </a:r>
          </a:p>
          <a:p>
            <a:r>
              <a:rPr lang="uk-UA" sz="2400" dirty="0" smtClean="0"/>
              <a:t>Запиши суму чисел </a:t>
            </a:r>
            <a:r>
              <a:rPr lang="uk-UA" sz="2400" dirty="0" smtClean="0"/>
              <a:t>4 </a:t>
            </a:r>
            <a:r>
              <a:rPr lang="uk-UA" sz="2400" dirty="0" smtClean="0"/>
              <a:t>і </a:t>
            </a:r>
            <a:r>
              <a:rPr lang="uk-UA" sz="2400" dirty="0" smtClean="0"/>
              <a:t>5;</a:t>
            </a:r>
            <a:endParaRPr lang="uk-UA" sz="2400" dirty="0" smtClean="0"/>
          </a:p>
          <a:p>
            <a:r>
              <a:rPr lang="uk-UA" sz="2400" dirty="0" smtClean="0"/>
              <a:t>Запиши різницю </a:t>
            </a:r>
            <a:r>
              <a:rPr lang="uk-UA" sz="2400" dirty="0" smtClean="0"/>
              <a:t>чисел 7 і </a:t>
            </a:r>
            <a:r>
              <a:rPr lang="uk-UA" sz="2400" dirty="0" smtClean="0"/>
              <a:t>4;</a:t>
            </a:r>
          </a:p>
          <a:p>
            <a:r>
              <a:rPr lang="uk-UA" sz="2400" dirty="0" smtClean="0"/>
              <a:t>Перший доданок </a:t>
            </a:r>
            <a:r>
              <a:rPr lang="uk-UA" sz="2400" dirty="0" smtClean="0"/>
              <a:t>3, </a:t>
            </a:r>
            <a:r>
              <a:rPr lang="uk-UA" sz="2400" dirty="0" smtClean="0"/>
              <a:t>другий доданок </a:t>
            </a:r>
            <a:r>
              <a:rPr lang="uk-UA" sz="2400" dirty="0"/>
              <a:t>6</a:t>
            </a:r>
            <a:r>
              <a:rPr lang="uk-UA" sz="2400" dirty="0" smtClean="0"/>
              <a:t>. </a:t>
            </a:r>
            <a:r>
              <a:rPr lang="uk-UA" sz="2400" dirty="0" smtClean="0"/>
              <a:t>Знайдіть значення суми;</a:t>
            </a:r>
          </a:p>
          <a:p>
            <a:r>
              <a:rPr lang="uk-UA" sz="2400" dirty="0" smtClean="0"/>
              <a:t>Зменшуване </a:t>
            </a:r>
            <a:r>
              <a:rPr lang="uk-UA" sz="2400" dirty="0" smtClean="0"/>
              <a:t>9, </a:t>
            </a:r>
            <a:r>
              <a:rPr lang="uk-UA" sz="2400" dirty="0" smtClean="0"/>
              <a:t>від</a:t>
            </a:r>
            <a:r>
              <a:rPr lang="en-US" sz="2400" dirty="0" smtClean="0"/>
              <a:t>’</a:t>
            </a:r>
            <a:r>
              <a:rPr lang="uk-UA" sz="2400" dirty="0" err="1" smtClean="0"/>
              <a:t>ємник</a:t>
            </a:r>
            <a:r>
              <a:rPr lang="uk-UA" sz="2400" dirty="0" smtClean="0"/>
              <a:t> 4. Знайдіть значення різниці?</a:t>
            </a:r>
          </a:p>
          <a:p>
            <a:r>
              <a:rPr lang="uk-UA" sz="2400" dirty="0" smtClean="0"/>
              <a:t>Число </a:t>
            </a:r>
            <a:r>
              <a:rPr lang="uk-UA" sz="2400" dirty="0" smtClean="0"/>
              <a:t>9 </a:t>
            </a:r>
            <a:r>
              <a:rPr lang="uk-UA" sz="2400" dirty="0" err="1" smtClean="0"/>
              <a:t>зменшіть</a:t>
            </a:r>
            <a:r>
              <a:rPr lang="uk-UA" sz="2400" dirty="0" smtClean="0"/>
              <a:t> на </a:t>
            </a:r>
            <a:r>
              <a:rPr lang="uk-UA" sz="2400" dirty="0" smtClean="0"/>
              <a:t>3?</a:t>
            </a:r>
            <a:endParaRPr lang="uk-UA" dirty="0" smtClean="0"/>
          </a:p>
          <a:p>
            <a:r>
              <a:rPr lang="uk-UA" sz="2400" dirty="0" smtClean="0"/>
              <a:t>Число 6 </a:t>
            </a:r>
            <a:r>
              <a:rPr lang="uk-UA" sz="2400" dirty="0" err="1" smtClean="0"/>
              <a:t>збільшіть</a:t>
            </a:r>
            <a:r>
              <a:rPr lang="uk-UA" sz="2400" dirty="0" smtClean="0"/>
              <a:t> </a:t>
            </a:r>
            <a:r>
              <a:rPr lang="uk-UA" sz="2400" dirty="0" smtClean="0"/>
              <a:t>на </a:t>
            </a:r>
            <a:r>
              <a:rPr lang="uk-UA" sz="2400" dirty="0" smtClean="0"/>
              <a:t>4?;</a:t>
            </a:r>
            <a:endParaRPr lang="uk-UA" sz="2400" dirty="0" smtClean="0"/>
          </a:p>
          <a:p>
            <a:r>
              <a:rPr lang="uk-UA" sz="2400" dirty="0" smtClean="0"/>
              <a:t>На скільки </a:t>
            </a:r>
            <a:r>
              <a:rPr lang="uk-UA" sz="2400" dirty="0" smtClean="0"/>
              <a:t>9 більше </a:t>
            </a:r>
            <a:r>
              <a:rPr lang="uk-UA" sz="2400" dirty="0" smtClean="0"/>
              <a:t>за </a:t>
            </a:r>
            <a:r>
              <a:rPr lang="uk-UA" sz="2400" dirty="0" smtClean="0"/>
              <a:t>3;</a:t>
            </a:r>
            <a:endParaRPr lang="uk-UA" sz="2400" dirty="0" smtClean="0"/>
          </a:p>
          <a:p>
            <a:r>
              <a:rPr lang="uk-UA" sz="2400" dirty="0" smtClean="0"/>
              <a:t>На скільки </a:t>
            </a:r>
            <a:r>
              <a:rPr lang="uk-UA" sz="2400" dirty="0" smtClean="0"/>
              <a:t>5 </a:t>
            </a:r>
            <a:r>
              <a:rPr lang="uk-UA" sz="2400" dirty="0" smtClean="0"/>
              <a:t>менше ніж </a:t>
            </a:r>
            <a:r>
              <a:rPr lang="uk-UA" sz="2400" dirty="0" smtClean="0"/>
              <a:t>10.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3286" y="3861048"/>
            <a:ext cx="68042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itchFamily="2" charset="0"/>
              </a:rPr>
              <a:t>9 3 9 5 6 10 6 5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itchFamily="2" charset="0"/>
            </a:endParaRPr>
          </a:p>
        </p:txBody>
      </p:sp>
      <p:pic>
        <p:nvPicPr>
          <p:cNvPr id="3" name="Picture 2" descr="http://1.bp.blogspot.com/-c1u773I63ew/UL_MDsBfQLI/AAAAAAAACpY/eYujk-OVkKU/s1600/0_6d51a_5ea4b75e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9" y="3829879"/>
            <a:ext cx="2987248" cy="298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g0.liveinternet.ru/images/attach/c/2/65/989/65989760_1288508331_6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74" y="4963122"/>
            <a:ext cx="1365709" cy="16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g1.liveinternet.ru/images/attach/c/2/65/989/65989754_1288508301_6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72060"/>
            <a:ext cx="1307822" cy="15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0.liveinternet.ru/images/attach/c/2/65/989/65989752_1288508279_6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76" y="5155285"/>
            <a:ext cx="1247463" cy="144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1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zooclub.ru/attach/fotogal/clip/mouse/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77" y="2996952"/>
            <a:ext cx="212542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Визнач на скільки одне число в парі більше за інше.</a:t>
            </a:r>
            <a:endParaRPr lang="uk-UA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3568" y="836712"/>
            <a:ext cx="7924800" cy="2912740"/>
            <a:chOff x="683568" y="836712"/>
            <a:chExt cx="7924800" cy="2912740"/>
          </a:xfrm>
        </p:grpSpPr>
        <p:pic>
          <p:nvPicPr>
            <p:cNvPr id="4098" name="Picture 2" descr="http://lenagold.narod.ru/fon/clipart/sh/shish/shishky5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196752"/>
              <a:ext cx="79248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555776" y="836712"/>
              <a:ext cx="1343638" cy="24006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5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</a:t>
              </a:r>
              <a:endPara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300363" y="989111"/>
              <a:ext cx="1439818" cy="24006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5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</a:t>
              </a:r>
              <a:endPara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83568" y="751180"/>
            <a:ext cx="7924800" cy="2912740"/>
            <a:chOff x="683568" y="836712"/>
            <a:chExt cx="7924800" cy="2912740"/>
          </a:xfrm>
        </p:grpSpPr>
        <p:pic>
          <p:nvPicPr>
            <p:cNvPr id="9" name="Picture 2" descr="http://lenagold.narod.ru/fon/clipart/sh/shish/shishky5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196752"/>
              <a:ext cx="79248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2508488" y="836712"/>
              <a:ext cx="1438215" cy="24006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5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6</a:t>
              </a:r>
              <a:endPara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300363" y="989111"/>
              <a:ext cx="1439818" cy="24006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5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</a:t>
              </a:r>
              <a:endPara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35968" y="989112"/>
            <a:ext cx="7924800" cy="2912740"/>
            <a:chOff x="683568" y="836712"/>
            <a:chExt cx="7924800" cy="2912740"/>
          </a:xfrm>
        </p:grpSpPr>
        <p:pic>
          <p:nvPicPr>
            <p:cNvPr id="13" name="Picture 2" descr="http://lenagold.narod.ru/fon/clipart/sh/shish/shishky5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196752"/>
              <a:ext cx="79248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2481237" y="836712"/>
              <a:ext cx="1492716" cy="24006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5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8</a:t>
              </a:r>
              <a:endPara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300363" y="989111"/>
              <a:ext cx="1439818" cy="24006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5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</a:t>
              </a:r>
              <a:endPara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88368" y="1141512"/>
            <a:ext cx="7924800" cy="2912740"/>
            <a:chOff x="683568" y="836712"/>
            <a:chExt cx="7924800" cy="2912740"/>
          </a:xfrm>
        </p:grpSpPr>
        <p:pic>
          <p:nvPicPr>
            <p:cNvPr id="17" name="Picture 2" descr="http://lenagold.narod.ru/fon/clipart/sh/shish/shishky5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196752"/>
              <a:ext cx="79248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983504" y="836712"/>
              <a:ext cx="2488182" cy="24006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5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10</a:t>
              </a:r>
              <a:endPara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453450" y="989111"/>
              <a:ext cx="1133644" cy="24006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5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</a:t>
              </a:r>
              <a:endPara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35968" y="989111"/>
            <a:ext cx="7924800" cy="2912740"/>
            <a:chOff x="683568" y="836712"/>
            <a:chExt cx="7924800" cy="2912740"/>
          </a:xfrm>
        </p:grpSpPr>
        <p:pic>
          <p:nvPicPr>
            <p:cNvPr id="21" name="Picture 2" descr="http://lenagold.narod.ru/fon/clipart/sh/shish/shishky5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196752"/>
              <a:ext cx="79248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2481237" y="836712"/>
              <a:ext cx="1492716" cy="24006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5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8</a:t>
              </a:r>
              <a:endPara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322004" y="989111"/>
              <a:ext cx="1396537" cy="24006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5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</a:p>
          </p:txBody>
        </p:sp>
      </p:grpSp>
      <p:pic>
        <p:nvPicPr>
          <p:cNvPr id="25" name="Picture 4" descr="http://img0.liveinternet.ru/images/attach/c/2/65/989/65989760_1288508331_6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44" y="5155285"/>
            <a:ext cx="1365709" cy="16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img1.liveinternet.ru/images/attach/c/2/65/989/65989754_1288508301_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78" y="5264223"/>
            <a:ext cx="1307822" cy="15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img0.liveinternet.ru/images/attach/c/2/65/989/65989752_1288508279_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6" y="5250014"/>
            <a:ext cx="1247463" cy="144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1.liveinternet.ru/images/attach/c/2/65/989/65989762_1288508348_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4" y="3749452"/>
            <a:ext cx="1312425" cy="158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06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lenagold.narod.ru/fon/clipart/e/elka/elky15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298612" cy="701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g0.liveinternet.ru/images/attach/c/2/65/989/65989760_1288508331_6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04" y="3136086"/>
            <a:ext cx="1365709" cy="16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g1.liveinternet.ru/images/attach/c/2/65/989/65989754_1288508301_6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74" y="2348880"/>
            <a:ext cx="1307822" cy="15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g0.liveinternet.ru/images/attach/c/2/65/989/65989752_1288508279_6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498" y="1916832"/>
            <a:ext cx="1247463" cy="144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g1.liveinternet.ru/images/attach/c/2/65/989/65989762_1288508348_6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47" y="3717032"/>
            <a:ext cx="1312425" cy="158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-fotki.yandex.ru/get/5412/136487634.29/0_6e257_bdc84828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73" y="3840039"/>
            <a:ext cx="1636046" cy="16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nnadesing.ucoz.ru/13390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7465"/>
            <a:ext cx="1169490" cy="156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nnadesing.ucoz.ru/13390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48" y="397758"/>
            <a:ext cx="1187549" cy="15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annadesing.ucoz.ru/13390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82" y="5085184"/>
            <a:ext cx="1152074" cy="154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22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0"/>
                            </p:stCondLst>
                            <p:childTnLst>
                              <p:par>
                                <p:cTn id="6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3000"/>
                            </p:stCondLst>
                            <p:childTnLst>
                              <p:par>
                                <p:cTn id="6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60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90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8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0"/>
                            </p:stCondLst>
                            <p:childTnLst>
                              <p:par>
                                <p:cTn id="8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8000"/>
                            </p:stCondLst>
                            <p:childTnLst>
                              <p:par>
                                <p:cTn id="9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1000"/>
                            </p:stCondLst>
                            <p:childTnLst>
                              <p:par>
                                <p:cTn id="9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0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0"/>
                            </p:stCondLst>
                            <p:childTnLst>
                              <p:par>
                                <p:cTn id="1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3000"/>
                            </p:stCondLst>
                            <p:childTnLst>
                              <p:par>
                                <p:cTn id="1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6000"/>
                            </p:stCondLst>
                            <p:childTnLst>
                              <p:par>
                                <p:cTn id="1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9000"/>
                            </p:stCondLst>
                            <p:childTnLst>
                              <p:par>
                                <p:cTn id="1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8895" y="0"/>
            <a:ext cx="2953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9269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Черепаха на сніданок з</a:t>
            </a:r>
            <a:r>
              <a:rPr lang="en-US" sz="3600" dirty="0" smtClean="0"/>
              <a:t>’</a:t>
            </a:r>
            <a:r>
              <a:rPr lang="uk-UA" sz="3600" dirty="0" smtClean="0"/>
              <a:t>їла 5 листків, а на обід 4.</a:t>
            </a:r>
            <a:endParaRPr lang="uk-UA" sz="3600" dirty="0"/>
          </a:p>
        </p:txBody>
      </p:sp>
      <p:pic>
        <p:nvPicPr>
          <p:cNvPr id="4" name="Picture 4" descr="http://img0.liveinternet.ru/images/attach/c/2/65/989/65989760_1288508331_6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44" y="5155285"/>
            <a:ext cx="1365709" cy="16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g1.liveinternet.ru/images/attach/c/2/65/989/65989754_1288508301_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73" y="5230800"/>
            <a:ext cx="1307822" cy="15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g0.liveinternet.ru/images/attach/c/2/65/989/65989752_1288508279_6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6" y="5250014"/>
            <a:ext cx="1247463" cy="144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g1.liveinternet.ru/images/attach/c/2/65/989/65989762_1288508348_6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353" y="5155285"/>
            <a:ext cx="1312425" cy="158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mg-fotki.yandex.ru/get/5412/136487634.29/0_6e257_bdc84828_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50618"/>
            <a:ext cx="1636046" cy="16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0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716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Усна лічба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2509" y="2006317"/>
            <a:ext cx="14189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5 + 4 =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8196" y="2652648"/>
            <a:ext cx="1282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8 - 4=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2609" y="3298979"/>
            <a:ext cx="14189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4 + 4 =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609" y="3861048"/>
            <a:ext cx="14189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7 - 4 =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3275" y="4507379"/>
            <a:ext cx="14125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3 + 4 =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510" y="5144622"/>
            <a:ext cx="14334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2 + 4 =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0600" y="5772119"/>
            <a:ext cx="13227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6 + 4=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03098" y="2006316"/>
            <a:ext cx="13933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9 - 4 =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69437" y="2652647"/>
            <a:ext cx="14157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6 - 4 =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48771" y="3298978"/>
            <a:ext cx="14221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4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 + 4 =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18501" y="3861047"/>
            <a:ext cx="1282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8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- 4 =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67834" y="4507378"/>
            <a:ext cx="14189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5 + 4 =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61609" y="5144621"/>
            <a:ext cx="12907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7- 4 =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11100" y="5772118"/>
            <a:ext cx="14189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2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+ 4=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28545" y="2006315"/>
            <a:ext cx="13051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6- 4 =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40381" y="2652646"/>
            <a:ext cx="14366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3 + 4 =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61206" y="3298977"/>
            <a:ext cx="15600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10 - 4 =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24524" y="3861046"/>
            <a:ext cx="14334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6 + 4 =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57213" y="4507377"/>
            <a:ext cx="14029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8 - 4 =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75647" y="5144620"/>
            <a:ext cx="14253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5 + 4 =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30148" y="5772117"/>
            <a:ext cx="1301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7 - 4=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8194" name="Picture 2" descr="http://annadesing.ucoz.ru/1339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8" y="426492"/>
            <a:ext cx="1169490" cy="156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annadesing.ucoz.ru/1339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48" y="397758"/>
            <a:ext cx="1187549" cy="15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annadesing.ucoz.ru/1339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04" y="397758"/>
            <a:ext cx="1152074" cy="154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8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932995"/>
            <a:ext cx="19506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7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+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2   5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2932994"/>
            <a:ext cx="19506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7 - 3   4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4539" y="3579326"/>
            <a:ext cx="19506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5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+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3   7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8915" y="3579325"/>
            <a:ext cx="19506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anose="02000508030000020003" pitchFamily="2" charset="0"/>
              </a:rPr>
              <a:t>5 + 1   9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602" y="8149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ПОРІВНЯЙ.</a:t>
            </a:r>
            <a:endParaRPr lang="uk-UA" sz="3600" dirty="0"/>
          </a:p>
        </p:txBody>
      </p:sp>
      <p:pic>
        <p:nvPicPr>
          <p:cNvPr id="9218" name="Picture 2" descr="http://img1.liveinternet.ru/images/attach/c/4/79/895/79895939_0_73f04_c4bf14ea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7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3">
  <a:themeElements>
    <a:clrScheme name="любимая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C00000"/>
      </a:accent2>
      <a:accent3>
        <a:srgbClr val="002060"/>
      </a:accent3>
      <a:accent4>
        <a:srgbClr val="004C00"/>
      </a:accent4>
      <a:accent5>
        <a:srgbClr val="7030A0"/>
      </a:accent5>
      <a:accent6>
        <a:srgbClr val="997339"/>
      </a:accent6>
      <a:hlink>
        <a:srgbClr val="0AFF0A"/>
      </a:hlink>
      <a:folHlink>
        <a:srgbClr val="FFFF0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106</TotalTime>
  <Words>324</Words>
  <Application>Microsoft Office PowerPoint</Application>
  <PresentationFormat>Экран (4:3)</PresentationFormat>
  <Paragraphs>68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Reinford</dc:creator>
  <cp:lastModifiedBy>Reinford</cp:lastModifiedBy>
  <cp:revision>17</cp:revision>
  <dcterms:created xsi:type="dcterms:W3CDTF">2013-12-19T15:02:46Z</dcterms:created>
  <dcterms:modified xsi:type="dcterms:W3CDTF">2013-12-19T16:49:37Z</dcterms:modified>
</cp:coreProperties>
</file>